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5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8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65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7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6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2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7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0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0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0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EE09C-CCEB-44E1-B86F-CCA1762008AF}" type="datetimeFigureOut">
              <a:rPr lang="en-US" smtClean="0"/>
              <a:t>6/22/2016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6A30C-C1C4-4028-B151-869BB103B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u="sng" dirty="0" smtClean="0">
                <a:latin typeface="Kristen ITC" panose="03050502040202030202" pitchFamily="66" charset="0"/>
              </a:rPr>
              <a:t>Los </a:t>
            </a:r>
            <a:r>
              <a:rPr lang="en-US" sz="5600" b="1" u="sng" dirty="0" err="1" smtClean="0">
                <a:latin typeface="Kristen ITC" panose="03050502040202030202" pitchFamily="66" charset="0"/>
              </a:rPr>
              <a:t>Animales</a:t>
            </a:r>
            <a:r>
              <a:rPr lang="en-US" sz="5600" b="1" u="sng" dirty="0" smtClean="0">
                <a:latin typeface="Kristen ITC" panose="03050502040202030202" pitchFamily="66" charset="0"/>
              </a:rPr>
              <a:t> de </a:t>
            </a:r>
            <a:r>
              <a:rPr lang="en-US" sz="5600" b="1" u="sng" dirty="0" err="1" smtClean="0">
                <a:latin typeface="Kristen ITC" panose="03050502040202030202" pitchFamily="66" charset="0"/>
              </a:rPr>
              <a:t>Zooptopia</a:t>
            </a:r>
            <a:endParaRPr lang="en-US" sz="5600" b="1" u="sng" dirty="0">
              <a:latin typeface="Kristen ITC" panose="03050502040202030202" pitchFamily="66" charset="0"/>
            </a:endParaRPr>
          </a:p>
        </p:txBody>
      </p:sp>
      <p:pic>
        <p:nvPicPr>
          <p:cNvPr id="1026" name="Picture 2" descr="https://i.kinja-img.com/gawker-media/image/upload/ggwwzmmejecqxmy9d7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2" y="1819275"/>
            <a:ext cx="8826476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31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6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9700"/>
            <a:ext cx="4381500" cy="4381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14800" y="1306354"/>
            <a:ext cx="51373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una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comadreja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Se llama Duke </a:t>
            </a:r>
            <a:r>
              <a:rPr lang="en-US" sz="6600" dirty="0" err="1" smtClean="0">
                <a:latin typeface="Kristen ITC" panose="03050502040202030202" pitchFamily="66" charset="0"/>
              </a:rPr>
              <a:t>Roedriguéz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6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0242" name="Picture 2" descr="http://vignette2.wikia.nocookie.net/disney/images/3/3e/Flash_Zootopia.png/revision/latest?cb=201512241946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08" y="1758792"/>
            <a:ext cx="6035792" cy="464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560016"/>
            <a:ext cx="434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</a:t>
            </a:r>
            <a:r>
              <a:rPr lang="en-US" sz="6600" dirty="0" err="1" smtClean="0">
                <a:latin typeface="Kristen ITC" panose="03050502040202030202" pitchFamily="66" charset="0"/>
              </a:rPr>
              <a:t>perezoso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Se llama Flash.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1266" name="Picture 2" descr="http://vignette2.wikia.nocookie.net/disney/images/8/84/Mr._Big_Render.png/revision/latest?cb=201603061544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1107996"/>
            <a:ext cx="4619283" cy="52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91000" y="1371600"/>
            <a:ext cx="49849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una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musaraña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ártica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Se llama Mr. Big.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069" y="1239399"/>
            <a:ext cx="6173862" cy="378980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497" y="495300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</a:t>
            </a:r>
            <a:r>
              <a:rPr lang="en-US" sz="6600" dirty="0" err="1" smtClean="0">
                <a:latin typeface="Kristen ITC" panose="03050502040202030202" pitchFamily="66" charset="0"/>
              </a:rPr>
              <a:t>elefante</a:t>
            </a:r>
            <a:r>
              <a:rPr lang="en-US" sz="6600" dirty="0" smtClean="0">
                <a:latin typeface="Kristen ITC" panose="03050502040202030202" pitchFamily="66" charset="0"/>
              </a:rPr>
              <a:t>.  </a:t>
            </a:r>
          </a:p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Se llama Jerry </a:t>
            </a:r>
            <a:r>
              <a:rPr lang="en-US" sz="4800" dirty="0" err="1" smtClean="0">
                <a:latin typeface="Kristen ITC" panose="03050502040202030202" pitchFamily="66" charset="0"/>
              </a:rPr>
              <a:t>Jumbeaux</a:t>
            </a:r>
            <a:r>
              <a:rPr lang="en-US" sz="4800" dirty="0" smtClean="0">
                <a:latin typeface="Kristen ITC" panose="03050502040202030202" pitchFamily="66" charset="0"/>
              </a:rPr>
              <a:t> Jr.</a:t>
            </a:r>
            <a:endParaRPr lang="en-US" sz="4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6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3314" name="Picture 2" descr="http://vignette2.wikia.nocookie.net/disney/images/d/d6/Finnick_Zootopia_Render.png/revision/latest?cb=201603280117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07996"/>
            <a:ext cx="3752850" cy="53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497" y="1864816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</a:t>
            </a:r>
            <a:r>
              <a:rPr lang="en-US" sz="6600" dirty="0" err="1" smtClean="0">
                <a:latin typeface="Kristen ITC" panose="03050502040202030202" pitchFamily="66" charset="0"/>
              </a:rPr>
              <a:t>zorro</a:t>
            </a:r>
            <a:r>
              <a:rPr lang="en-US" sz="6600" dirty="0" smtClean="0">
                <a:latin typeface="Kristen ITC" panose="03050502040202030202" pitchFamily="66" charset="0"/>
              </a:rPr>
              <a:t>.  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Se llama </a:t>
            </a:r>
            <a:r>
              <a:rPr lang="en-US" sz="6600" dirty="0" err="1" smtClean="0">
                <a:latin typeface="Kristen ITC" panose="03050502040202030202" pitchFamily="66" charset="0"/>
              </a:rPr>
              <a:t>Finnick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98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7665"/>
            <a:ext cx="4584737" cy="43307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68645" y="1458754"/>
            <a:ext cx="44515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</a:t>
            </a:r>
            <a:r>
              <a:rPr lang="en-US" sz="6600" dirty="0" err="1" smtClean="0">
                <a:latin typeface="Kristen ITC" panose="03050502040202030202" pitchFamily="66" charset="0"/>
              </a:rPr>
              <a:t>cerdo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Se llama </a:t>
            </a:r>
            <a:r>
              <a:rPr lang="en-US" sz="6600" dirty="0" err="1" smtClean="0">
                <a:latin typeface="Kristen ITC" panose="03050502040202030202" pitchFamily="66" charset="0"/>
              </a:rPr>
              <a:t>Cerdo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Frenético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90600"/>
            <a:ext cx="7410450" cy="41636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029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</a:t>
            </a:r>
            <a:r>
              <a:rPr lang="en-US" sz="6600" dirty="0" err="1" smtClean="0">
                <a:latin typeface="Kristen ITC" panose="03050502040202030202" pitchFamily="66" charset="0"/>
              </a:rPr>
              <a:t>alce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americano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5400" dirty="0" smtClean="0">
                <a:latin typeface="Kristen ITC" panose="03050502040202030202" pitchFamily="66" charset="0"/>
              </a:rPr>
              <a:t>Se llama Peter </a:t>
            </a:r>
            <a:r>
              <a:rPr lang="en-US" sz="5400" dirty="0" err="1" smtClean="0">
                <a:latin typeface="Kristen ITC" panose="03050502040202030202" pitchFamily="66" charset="0"/>
              </a:rPr>
              <a:t>Alcerraga</a:t>
            </a:r>
            <a:r>
              <a:rPr lang="en-US" sz="5400" dirty="0" smtClean="0">
                <a:latin typeface="Kristen ITC" panose="03050502040202030202" pitchFamily="66" charset="0"/>
              </a:rPr>
              <a:t>.</a:t>
            </a:r>
            <a:endParaRPr lang="en-US" sz="5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0" r="47496"/>
          <a:stretch/>
        </p:blipFill>
        <p:spPr bwMode="auto">
          <a:xfrm>
            <a:off x="4498258" y="1676400"/>
            <a:ext cx="4645742" cy="50577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52400" y="1772483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Kristen ITC" panose="03050502040202030202" pitchFamily="66" charset="0"/>
              </a:rPr>
              <a:t>Es</a:t>
            </a:r>
            <a:r>
              <a:rPr lang="en-US" sz="5400" dirty="0" smtClean="0">
                <a:latin typeface="Kristen ITC" panose="03050502040202030202" pitchFamily="66" charset="0"/>
              </a:rPr>
              <a:t> un </a:t>
            </a:r>
            <a:r>
              <a:rPr lang="en-US" sz="5400" dirty="0" err="1" smtClean="0">
                <a:latin typeface="Kristen ITC" panose="03050502040202030202" pitchFamily="66" charset="0"/>
              </a:rPr>
              <a:t>rinoceronte</a:t>
            </a:r>
            <a:r>
              <a:rPr lang="en-US" sz="54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5400" dirty="0" smtClean="0">
                <a:latin typeface="Kristen ITC" panose="03050502040202030202" pitchFamily="66" charset="0"/>
              </a:rPr>
              <a:t>Se llama </a:t>
            </a:r>
            <a:r>
              <a:rPr lang="en-US" sz="5400" dirty="0" err="1" smtClean="0">
                <a:latin typeface="Kristen ITC" panose="03050502040202030202" pitchFamily="66" charset="0"/>
              </a:rPr>
              <a:t>Oficial</a:t>
            </a:r>
            <a:r>
              <a:rPr lang="en-US" sz="5400" dirty="0" smtClean="0">
                <a:latin typeface="Kristen ITC" panose="03050502040202030202" pitchFamily="66" charset="0"/>
              </a:rPr>
              <a:t> </a:t>
            </a:r>
            <a:r>
              <a:rPr lang="en-US" sz="5400" dirty="0" err="1" smtClean="0">
                <a:latin typeface="Kristen ITC" panose="03050502040202030202" pitchFamily="66" charset="0"/>
              </a:rPr>
              <a:t>McCuerno</a:t>
            </a:r>
            <a:r>
              <a:rPr lang="en-US" sz="5400" dirty="0" smtClean="0">
                <a:latin typeface="Kristen ITC" panose="03050502040202030202" pitchFamily="66" charset="0"/>
              </a:rPr>
              <a:t>.</a:t>
            </a:r>
            <a:endParaRPr lang="en-US" sz="5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animales</a:t>
            </a:r>
            <a:r>
              <a:rPr lang="en-US" sz="6600" dirty="0" smtClean="0">
                <a:latin typeface="Kristen ITC" panose="03050502040202030202" pitchFamily="66" charset="0"/>
              </a:rPr>
              <a:t> son?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7412" name="Picture 4" descr="https://dancingwithgazelle.com/us_assets/images/intro--im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7996"/>
            <a:ext cx="7543800" cy="424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Son </a:t>
            </a:r>
            <a:r>
              <a:rPr lang="en-US" sz="4800" dirty="0" err="1" smtClean="0">
                <a:latin typeface="Kristen ITC" panose="03050502040202030202" pitchFamily="66" charset="0"/>
              </a:rPr>
              <a:t>una</a:t>
            </a:r>
            <a:r>
              <a:rPr lang="en-US" sz="4800" dirty="0" smtClean="0">
                <a:latin typeface="Kristen ITC" panose="03050502040202030202" pitchFamily="66" charset="0"/>
              </a:rPr>
              <a:t> </a:t>
            </a:r>
            <a:r>
              <a:rPr lang="en-US" sz="4800" dirty="0" err="1" smtClean="0">
                <a:latin typeface="Kristen ITC" panose="03050502040202030202" pitchFamily="66" charset="0"/>
              </a:rPr>
              <a:t>gacela</a:t>
            </a:r>
            <a:r>
              <a:rPr lang="en-US" sz="4800" dirty="0" smtClean="0">
                <a:latin typeface="Kristen ITC" panose="03050502040202030202" pitchFamily="66" charset="0"/>
              </a:rPr>
              <a:t> y dos </a:t>
            </a:r>
            <a:r>
              <a:rPr lang="en-US" sz="4800" dirty="0" err="1" smtClean="0">
                <a:latin typeface="Kristen ITC" panose="03050502040202030202" pitchFamily="66" charset="0"/>
              </a:rPr>
              <a:t>tigres</a:t>
            </a:r>
            <a:r>
              <a:rPr lang="en-US" sz="4800" dirty="0" smtClean="0">
                <a:latin typeface="Kristen ITC" panose="03050502040202030202" pitchFamily="66" charset="0"/>
              </a:rPr>
              <a:t>.  La </a:t>
            </a:r>
            <a:r>
              <a:rPr lang="en-US" sz="4800" dirty="0" err="1" smtClean="0">
                <a:latin typeface="Kristen ITC" panose="03050502040202030202" pitchFamily="66" charset="0"/>
              </a:rPr>
              <a:t>gacela</a:t>
            </a:r>
            <a:r>
              <a:rPr lang="en-US" sz="4800" dirty="0" smtClean="0">
                <a:latin typeface="Kristen ITC" panose="03050502040202030202" pitchFamily="66" charset="0"/>
              </a:rPr>
              <a:t> se llama Gazelle.</a:t>
            </a:r>
            <a:endParaRPr lang="en-US" sz="4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4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animales</a:t>
            </a:r>
            <a:r>
              <a:rPr lang="en-US" sz="6600" dirty="0" smtClean="0">
                <a:latin typeface="Kristen ITC" panose="03050502040202030202" pitchFamily="66" charset="0"/>
              </a:rPr>
              <a:t> son?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00" y="1489055"/>
            <a:ext cx="6137800" cy="38258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955" y="5486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Son </a:t>
            </a:r>
            <a:r>
              <a:rPr lang="en-US" sz="6600" dirty="0" err="1" smtClean="0">
                <a:latin typeface="Kristen ITC" panose="03050502040202030202" pitchFamily="66" charset="0"/>
              </a:rPr>
              <a:t>hipopótamos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154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2942" y="1324642"/>
            <a:ext cx="4038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una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coneja</a:t>
            </a:r>
            <a:r>
              <a:rPr lang="en-US" sz="6600" dirty="0" smtClean="0">
                <a:latin typeface="Kristen ITC" panose="03050502040202030202" pitchFamily="66" charset="0"/>
              </a:rPr>
              <a:t>.  Se llama Judy </a:t>
            </a:r>
            <a:r>
              <a:rPr lang="en-US" sz="6600" dirty="0" err="1" smtClean="0">
                <a:latin typeface="Kristen ITC" panose="03050502040202030202" pitchFamily="66" charset="0"/>
              </a:rPr>
              <a:t>Hopps</a:t>
            </a:r>
            <a:r>
              <a:rPr lang="en-US" sz="6600" dirty="0" smtClean="0">
                <a:latin typeface="Kristen ITC" panose="03050502040202030202" pitchFamily="66" charset="0"/>
              </a:rPr>
              <a:t>.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930185" cy="493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1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4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0" cy="533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38600" y="2852678"/>
            <a:ext cx="563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Kristen ITC" panose="03050502040202030202" pitchFamily="66" charset="0"/>
              </a:rPr>
              <a:t>Es</a:t>
            </a:r>
            <a:r>
              <a:rPr lang="en-US" sz="6000" dirty="0" smtClean="0">
                <a:latin typeface="Kristen ITC" panose="03050502040202030202" pitchFamily="66" charset="0"/>
              </a:rPr>
              <a:t> un </a:t>
            </a:r>
            <a:r>
              <a:rPr lang="en-US" sz="6000" dirty="0" err="1" smtClean="0">
                <a:latin typeface="Kristen ITC" panose="03050502040202030202" pitchFamily="66" charset="0"/>
              </a:rPr>
              <a:t>zorro</a:t>
            </a:r>
            <a:r>
              <a:rPr lang="en-US" sz="60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Se llama </a:t>
            </a:r>
          </a:p>
          <a:p>
            <a:pPr algn="ctr"/>
            <a:r>
              <a:rPr lang="en-US" sz="6000" dirty="0" smtClean="0">
                <a:latin typeface="Kristen ITC" panose="03050502040202030202" pitchFamily="66" charset="0"/>
              </a:rPr>
              <a:t>Nick Wilde.</a:t>
            </a:r>
            <a:endParaRPr lang="en-US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4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3076" name="Picture 4" descr="http://vignette3.wikia.nocookie.net/disney/images/b/bc/Zootopia_Bogo_render.png/revision/latest?cb=20160203165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16" y="1107997"/>
            <a:ext cx="3175827" cy="57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9665" y="220980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</a:t>
            </a:r>
            <a:r>
              <a:rPr lang="en-US" sz="6600" dirty="0" err="1" smtClean="0">
                <a:latin typeface="Kristen ITC" panose="03050502040202030202" pitchFamily="66" charset="0"/>
              </a:rPr>
              <a:t>búfalo</a:t>
            </a:r>
            <a:r>
              <a:rPr lang="en-US" sz="6600" dirty="0" smtClean="0">
                <a:latin typeface="Kristen ITC" panose="03050502040202030202" pitchFamily="66" charset="0"/>
              </a:rPr>
              <a:t>.  Se llama 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Jefe Bogo.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6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6" y="1565196"/>
            <a:ext cx="4835604" cy="48356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2076033"/>
            <a:ext cx="388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Kristen ITC" panose="03050502040202030202" pitchFamily="66" charset="0"/>
              </a:rPr>
              <a:t>Es</a:t>
            </a:r>
            <a:r>
              <a:rPr lang="en-US" sz="4400" dirty="0" smtClean="0">
                <a:latin typeface="Kristen ITC" panose="03050502040202030202" pitchFamily="66" charset="0"/>
              </a:rPr>
              <a:t> </a:t>
            </a:r>
            <a:r>
              <a:rPr lang="en-US" sz="4400" dirty="0" err="1" smtClean="0">
                <a:latin typeface="Kristen ITC" panose="03050502040202030202" pitchFamily="66" charset="0"/>
              </a:rPr>
              <a:t>una</a:t>
            </a:r>
            <a:r>
              <a:rPr lang="en-US" sz="4400" dirty="0" smtClean="0">
                <a:latin typeface="Kristen ITC" panose="03050502040202030202" pitchFamily="66" charset="0"/>
              </a:rPr>
              <a:t> </a:t>
            </a:r>
            <a:r>
              <a:rPr lang="en-US" sz="4400" dirty="0" err="1" smtClean="0">
                <a:latin typeface="Kristen ITC" panose="03050502040202030202" pitchFamily="66" charset="0"/>
              </a:rPr>
              <a:t>oveja</a:t>
            </a:r>
            <a:r>
              <a:rPr lang="en-US" sz="4400" dirty="0" smtClean="0">
                <a:latin typeface="Kristen ITC" panose="03050502040202030202" pitchFamily="66" charset="0"/>
              </a:rPr>
              <a:t>.  Se llama </a:t>
            </a:r>
            <a:r>
              <a:rPr lang="en-US" sz="4400" dirty="0" err="1" smtClean="0">
                <a:latin typeface="Kristen ITC" panose="03050502040202030202" pitchFamily="66" charset="0"/>
              </a:rPr>
              <a:t>Vicealcaldesa</a:t>
            </a:r>
            <a:r>
              <a:rPr lang="en-US" sz="4400" dirty="0" smtClean="0">
                <a:latin typeface="Kristen ITC" panose="03050502040202030202" pitchFamily="66" charset="0"/>
              </a:rPr>
              <a:t> Bellwether.</a:t>
            </a:r>
            <a:endParaRPr lang="en-US" sz="44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4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5122" name="Picture 2" descr="http://vignette3.wikia.nocookie.net/disney/images/2/25/Clawhauser_Promo.png/revision/latest?cb=20160317131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114" y="1107996"/>
            <a:ext cx="4804886" cy="55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Kristen ITC" panose="03050502040202030202" pitchFamily="66" charset="0"/>
              </a:rPr>
              <a:t>Es</a:t>
            </a:r>
            <a:r>
              <a:rPr lang="en-US" sz="6000" dirty="0" smtClean="0">
                <a:latin typeface="Kristen ITC" panose="03050502040202030202" pitchFamily="66" charset="0"/>
              </a:rPr>
              <a:t> un </a:t>
            </a:r>
            <a:r>
              <a:rPr lang="en-US" sz="6000" dirty="0" err="1" smtClean="0">
                <a:latin typeface="Kristen ITC" panose="03050502040202030202" pitchFamily="66" charset="0"/>
              </a:rPr>
              <a:t>guepardo</a:t>
            </a:r>
            <a:r>
              <a:rPr lang="en-US" sz="6000" dirty="0" smtClean="0">
                <a:latin typeface="Kristen ITC" panose="03050502040202030202" pitchFamily="66" charset="0"/>
              </a:rPr>
              <a:t>.  Se llama </a:t>
            </a:r>
          </a:p>
          <a:p>
            <a:pPr algn="ctr"/>
            <a:r>
              <a:rPr lang="en-US" sz="6000" dirty="0" err="1" smtClean="0">
                <a:latin typeface="Kristen ITC" panose="03050502040202030202" pitchFamily="66" charset="0"/>
              </a:rPr>
              <a:t>Oficial</a:t>
            </a:r>
            <a:r>
              <a:rPr lang="en-US" sz="6000" dirty="0" smtClean="0">
                <a:latin typeface="Kristen ITC" panose="03050502040202030202" pitchFamily="66" charset="0"/>
              </a:rPr>
              <a:t> </a:t>
            </a:r>
            <a:r>
              <a:rPr lang="en-US" sz="6000" dirty="0" err="1" smtClean="0">
                <a:latin typeface="Kristen ITC" panose="03050502040202030202" pitchFamily="66" charset="0"/>
              </a:rPr>
              <a:t>Benjamín</a:t>
            </a:r>
            <a:r>
              <a:rPr lang="en-US" sz="6000" dirty="0" smtClean="0">
                <a:latin typeface="Kristen ITC" panose="03050502040202030202" pitchFamily="66" charset="0"/>
              </a:rPr>
              <a:t> </a:t>
            </a:r>
            <a:r>
              <a:rPr lang="en-US" sz="6000" dirty="0" err="1" smtClean="0">
                <a:latin typeface="Kristen ITC" panose="03050502040202030202" pitchFamily="66" charset="0"/>
              </a:rPr>
              <a:t>Garraza</a:t>
            </a:r>
            <a:r>
              <a:rPr lang="en-US" sz="6000" dirty="0" smtClean="0">
                <a:latin typeface="Kristen ITC" panose="03050502040202030202" pitchFamily="66" charset="0"/>
              </a:rPr>
              <a:t>.</a:t>
            </a:r>
            <a:endParaRPr lang="en-US" sz="60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36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6146" name="Picture 2" descr="http://vignette1.wikia.nocookie.net/disney/images/d/d4/Yax_Zootopia.png/revision/latest?cb=201601312028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0020"/>
            <a:ext cx="3962400" cy="54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43400" y="1966079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 un yak.</a:t>
            </a:r>
          </a:p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Se llama </a:t>
            </a:r>
            <a:r>
              <a:rPr lang="en-US" sz="6600" dirty="0" err="1" smtClean="0">
                <a:latin typeface="Kristen ITC" panose="03050502040202030202" pitchFamily="66" charset="0"/>
              </a:rPr>
              <a:t>Yax</a:t>
            </a:r>
            <a:r>
              <a:rPr lang="en-US" sz="6600" dirty="0" smtClean="0">
                <a:latin typeface="Kristen ITC" panose="03050502040202030202" pitchFamily="66" charset="0"/>
              </a:rPr>
              <a:t> el Yak.</a:t>
            </a:r>
            <a:endParaRPr lang="en-US" sz="66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animal </a:t>
            </a:r>
            <a:r>
              <a:rPr lang="en-US" sz="6600" dirty="0" err="1" smtClean="0">
                <a:latin typeface="Kristen ITC" panose="03050502040202030202" pitchFamily="66" charset="0"/>
              </a:rPr>
              <a:t>es</a:t>
            </a:r>
            <a:r>
              <a:rPr lang="en-US" sz="6600" dirty="0" smtClean="0">
                <a:latin typeface="Kristen ITC" panose="03050502040202030202" pitchFamily="66" charset="0"/>
              </a:rPr>
              <a:t>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396" y="1260396"/>
            <a:ext cx="5216604" cy="521660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177694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Kristen ITC" panose="03050502040202030202" pitchFamily="66" charset="0"/>
              </a:rPr>
              <a:t>Es</a:t>
            </a:r>
            <a:r>
              <a:rPr lang="en-US" sz="4800" dirty="0" smtClean="0">
                <a:latin typeface="Kristen ITC" panose="03050502040202030202" pitchFamily="66" charset="0"/>
              </a:rPr>
              <a:t> un </a:t>
            </a:r>
            <a:r>
              <a:rPr lang="en-US" sz="4800" dirty="0" err="1" smtClean="0">
                <a:latin typeface="Kristen ITC" panose="03050502040202030202" pitchFamily="66" charset="0"/>
              </a:rPr>
              <a:t>león</a:t>
            </a:r>
            <a:r>
              <a:rPr lang="en-US" sz="4800" dirty="0" smtClean="0">
                <a:latin typeface="Kristen ITC" panose="03050502040202030202" pitchFamily="66" charset="0"/>
              </a:rPr>
              <a:t>.</a:t>
            </a:r>
          </a:p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Se llama </a:t>
            </a:r>
            <a:r>
              <a:rPr lang="en-US" sz="4800" dirty="0" err="1" smtClean="0">
                <a:latin typeface="Kristen ITC" panose="03050502040202030202" pitchFamily="66" charset="0"/>
              </a:rPr>
              <a:t>Alcalde</a:t>
            </a:r>
            <a:r>
              <a:rPr lang="en-US" sz="4800" dirty="0" smtClean="0">
                <a:latin typeface="Kristen ITC" panose="03050502040202030202" pitchFamily="66" charset="0"/>
              </a:rPr>
              <a:t> </a:t>
            </a:r>
            <a:r>
              <a:rPr lang="en-US" sz="4800" dirty="0" err="1" smtClean="0">
                <a:latin typeface="Kristen ITC" panose="03050502040202030202" pitchFamily="66" charset="0"/>
              </a:rPr>
              <a:t>Leodoro</a:t>
            </a:r>
            <a:r>
              <a:rPr lang="en-US" sz="4800" dirty="0" smtClean="0">
                <a:latin typeface="Kristen ITC" panose="03050502040202030202" pitchFamily="66" charset="0"/>
              </a:rPr>
              <a:t> </a:t>
            </a:r>
            <a:r>
              <a:rPr lang="en-US" sz="4800" dirty="0" err="1" smtClean="0">
                <a:latin typeface="Kristen ITC" panose="03050502040202030202" pitchFamily="66" charset="0"/>
              </a:rPr>
              <a:t>Leonzález</a:t>
            </a:r>
            <a:r>
              <a:rPr lang="en-US" sz="4800" dirty="0" smtClean="0">
                <a:latin typeface="Kristen ITC" panose="03050502040202030202" pitchFamily="66" charset="0"/>
              </a:rPr>
              <a:t>.</a:t>
            </a:r>
            <a:endParaRPr lang="en-US" sz="4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12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Kristen ITC" panose="03050502040202030202" pitchFamily="66" charset="0"/>
              </a:rPr>
              <a:t>¿</a:t>
            </a:r>
            <a:r>
              <a:rPr lang="en-US" sz="6600" dirty="0" err="1" smtClean="0">
                <a:latin typeface="Kristen ITC" panose="03050502040202030202" pitchFamily="66" charset="0"/>
              </a:rPr>
              <a:t>Qué</a:t>
            </a:r>
            <a:r>
              <a:rPr lang="en-US" sz="6600" dirty="0" smtClean="0">
                <a:latin typeface="Kristen ITC" panose="03050502040202030202" pitchFamily="66" charset="0"/>
              </a:rPr>
              <a:t> </a:t>
            </a:r>
            <a:r>
              <a:rPr lang="en-US" sz="6600" dirty="0" err="1" smtClean="0">
                <a:latin typeface="Kristen ITC" panose="03050502040202030202" pitchFamily="66" charset="0"/>
              </a:rPr>
              <a:t>animales</a:t>
            </a:r>
            <a:r>
              <a:rPr lang="en-US" sz="6600" dirty="0" smtClean="0">
                <a:latin typeface="Kristen ITC" panose="03050502040202030202" pitchFamily="66" charset="0"/>
              </a:rPr>
              <a:t> son?</a:t>
            </a:r>
            <a:endParaRPr lang="en-US" sz="6600" dirty="0">
              <a:latin typeface="Kristen ITC" panose="03050502040202030202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07996"/>
            <a:ext cx="7467600" cy="41519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Kristen ITC" panose="03050502040202030202" pitchFamily="66" charset="0"/>
              </a:rPr>
              <a:t>Son nutrias. Se </a:t>
            </a:r>
            <a:r>
              <a:rPr lang="en-US" sz="4800" dirty="0" err="1" smtClean="0">
                <a:latin typeface="Kristen ITC" panose="03050502040202030202" pitchFamily="66" charset="0"/>
              </a:rPr>
              <a:t>llaman</a:t>
            </a:r>
            <a:r>
              <a:rPr lang="en-US" sz="4800" dirty="0" smtClean="0">
                <a:latin typeface="Kristen ITC" panose="03050502040202030202" pitchFamily="66" charset="0"/>
              </a:rPr>
              <a:t> </a:t>
            </a:r>
            <a:r>
              <a:rPr lang="en-US" sz="4800" dirty="0" err="1" smtClean="0">
                <a:latin typeface="Kristen ITC" panose="03050502040202030202" pitchFamily="66" charset="0"/>
              </a:rPr>
              <a:t>señores</a:t>
            </a:r>
            <a:r>
              <a:rPr lang="en-US" sz="4800" dirty="0" smtClean="0">
                <a:latin typeface="Kristen ITC" panose="03050502040202030202" pitchFamily="66" charset="0"/>
              </a:rPr>
              <a:t> </a:t>
            </a:r>
            <a:r>
              <a:rPr lang="en-US" sz="4800" dirty="0" err="1" smtClean="0">
                <a:latin typeface="Kristen ITC" panose="03050502040202030202" pitchFamily="66" charset="0"/>
              </a:rPr>
              <a:t>Nutriales</a:t>
            </a:r>
            <a:r>
              <a:rPr lang="en-US" sz="4800" dirty="0" smtClean="0">
                <a:latin typeface="Kristen ITC" panose="03050502040202030202" pitchFamily="66" charset="0"/>
              </a:rPr>
              <a:t>.</a:t>
            </a:r>
            <a:endParaRPr lang="en-US" sz="4800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5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258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Acosta</dc:creator>
  <cp:lastModifiedBy>Acosta</cp:lastModifiedBy>
  <cp:revision>11</cp:revision>
  <dcterms:created xsi:type="dcterms:W3CDTF">2016-06-16T01:18:58Z</dcterms:created>
  <dcterms:modified xsi:type="dcterms:W3CDTF">2016-06-22T16:09:31Z</dcterms:modified>
</cp:coreProperties>
</file>