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84" r:id="rId14"/>
    <p:sldId id="280" r:id="rId15"/>
    <p:sldId id="277" r:id="rId16"/>
    <p:sldId id="271" r:id="rId17"/>
    <p:sldId id="270" r:id="rId18"/>
    <p:sldId id="285" r:id="rId19"/>
    <p:sldId id="283" r:id="rId20"/>
    <p:sldId id="282" r:id="rId21"/>
    <p:sldId id="286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88A9D2"/>
    <a:srgbClr val="006600"/>
    <a:srgbClr val="FF3399"/>
    <a:srgbClr val="66FF33"/>
    <a:srgbClr val="3366FF"/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2" autoAdjust="0"/>
    <p:restoredTop sz="94660"/>
  </p:normalViewPr>
  <p:slideViewPr>
    <p:cSldViewPr>
      <p:cViewPr varScale="1">
        <p:scale>
          <a:sx n="65" d="100"/>
          <a:sy n="65" d="100"/>
        </p:scale>
        <p:origin x="72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52F5E-5836-4C60-AA4C-F7A94FB47158}" type="datetimeFigureOut">
              <a:rPr lang="en-US"/>
              <a:pPr>
                <a:defRPr/>
              </a:pPr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49C8A-D94C-42A4-B905-014548091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11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85E20-57BB-446E-AA46-63D4405BC746}" type="datetimeFigureOut">
              <a:rPr lang="en-US"/>
              <a:pPr>
                <a:defRPr/>
              </a:pPr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A0F08-6EE0-48FB-BF58-4AD12323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3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BC1E3-2677-4A6D-A41F-83D241180938}" type="datetimeFigureOut">
              <a:rPr lang="en-US"/>
              <a:pPr>
                <a:defRPr/>
              </a:pPr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9FEF9-9393-419A-B6D7-AEF388804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15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21DAA-54F2-4F1B-A9FC-CB0F95162796}" type="datetimeFigureOut">
              <a:rPr lang="en-US"/>
              <a:pPr>
                <a:defRPr/>
              </a:pPr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4E254-0EF3-4965-8A2D-F5F94120E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2C39E-A9EC-42DE-AF4F-644CDC51943E}" type="datetimeFigureOut">
              <a:rPr lang="en-US"/>
              <a:pPr>
                <a:defRPr/>
              </a:pPr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907F9-40DE-4CA4-98CA-16F670A65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0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25AB7-DBE1-4C3A-B048-A9595206C2A1}" type="datetimeFigureOut">
              <a:rPr lang="en-US"/>
              <a:pPr>
                <a:defRPr/>
              </a:pPr>
              <a:t>5/27/2017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BC1CA-D97B-4398-9210-897F2AA95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4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2CADC-8ED4-48DD-B476-4D99091FAB52}" type="datetimeFigureOut">
              <a:rPr lang="en-US"/>
              <a:pPr>
                <a:defRPr/>
              </a:pPr>
              <a:t>5/27/2017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2E634-7FBA-4C6F-B46B-4AF747683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3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00B0A-4064-472B-BA63-8D5C5388268E}" type="datetimeFigureOut">
              <a:rPr lang="en-US"/>
              <a:pPr>
                <a:defRPr/>
              </a:pPr>
              <a:t>5/27/2017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24690-526B-4F6E-A010-C5589D4DC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77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D7AB2-936D-4EB1-AC6D-E960C215224B}" type="datetimeFigureOut">
              <a:rPr lang="en-US"/>
              <a:pPr>
                <a:defRPr/>
              </a:pPr>
              <a:t>5/27/2017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10CBE-CF9C-4A40-AAFA-D3966F0D1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13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F4B5C-3208-4CE0-AF8C-15896E5EA2E2}" type="datetimeFigureOut">
              <a:rPr lang="en-US"/>
              <a:pPr>
                <a:defRPr/>
              </a:pPr>
              <a:t>5/27/2017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8026E-63C7-4501-935A-54B714C37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2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C30D1-E320-451D-9F99-7744FB6D2CD2}" type="datetimeFigureOut">
              <a:rPr lang="en-US"/>
              <a:pPr>
                <a:defRPr/>
              </a:pPr>
              <a:t>5/27/2017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29364-F95D-47C2-B477-64396D313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6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814FC6-1589-451B-8538-BA2CC15FC21F}" type="datetimeFigureOut">
              <a:rPr lang="en-US"/>
              <a:pPr>
                <a:defRPr/>
              </a:pPr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6C179-9052-4A6C-8755-22BFEA0DD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167" r="17500"/>
          <a:stretch/>
        </p:blipFill>
        <p:spPr>
          <a:xfrm>
            <a:off x="0" y="0"/>
            <a:ext cx="91716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-17206"/>
            <a:ext cx="7467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75000"/>
                  </a:schemeClr>
                </a:solidFill>
                <a:latin typeface="Kristen ITC" panose="03050502040202030202" pitchFamily="66" charset="0"/>
              </a:rPr>
              <a:t>Jefe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chemeClr val="bg1">
                    <a:lumMod val="75000"/>
                  </a:schemeClr>
                </a:solidFill>
                <a:latin typeface="Kristen ITC" panose="03050502040202030202" pitchFamily="66" charset="0"/>
              </a:rPr>
              <a:t>Tui</a:t>
            </a:r>
            <a:endParaRPr lang="en-US" sz="8000" dirty="0">
              <a:ln w="38100"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latin typeface="Kristen ITC" panose="03050502040202030202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75000"/>
                  </a:schemeClr>
                </a:solidFill>
                <a:latin typeface="Kristen ITC" panose="03050502040202030202" pitchFamily="66" charset="0"/>
              </a:rPr>
              <a:t>y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chemeClr val="bg1">
                    <a:lumMod val="75000"/>
                  </a:schemeClr>
                </a:solidFill>
                <a:latin typeface="Kristen ITC" panose="03050502040202030202" pitchFamily="66" charset="0"/>
              </a:rPr>
              <a:t>Sina</a:t>
            </a:r>
            <a:endParaRPr lang="en-US" sz="8000" dirty="0">
              <a:ln w="38100"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latin typeface="Kristen ITC" panose="03050502040202030202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7842"/>
            <a:ext cx="9144000" cy="43501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1000" y="228600"/>
            <a:ext cx="95077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 err="1">
                <a:ln w="38100">
                  <a:solidFill>
                    <a:schemeClr val="tx1"/>
                  </a:solidFill>
                </a:ln>
                <a:solidFill>
                  <a:srgbClr val="FF3399"/>
                </a:solidFill>
                <a:latin typeface="Kristen ITC" panose="03050502040202030202" pitchFamily="66" charset="0"/>
              </a:rPr>
              <a:t>Tamatoa</a:t>
            </a:r>
            <a:endParaRPr lang="en-US" sz="7200" dirty="0">
              <a:ln w="38100">
                <a:solidFill>
                  <a:schemeClr val="tx1"/>
                </a:solidFill>
              </a:ln>
              <a:solidFill>
                <a:srgbClr val="FF3399"/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6" y="1685925"/>
            <a:ext cx="9144000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00561"/>
            <a:ext cx="5410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Kristen ITC" panose="03050502040202030202" pitchFamily="66" charset="0"/>
              </a:rPr>
              <a:t>Kokomora</a:t>
            </a:r>
            <a:endParaRPr lang="en-US" sz="8000" dirty="0">
              <a:ln w="38100"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239"/>
            <a:ext cx="9144000" cy="477256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1440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0070C0"/>
                </a:solidFill>
                <a:latin typeface="Kristen ITC" panose="03050502040202030202" pitchFamily="66" charset="0"/>
              </a:rPr>
              <a:t>El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0070C0"/>
                </a:solidFill>
                <a:latin typeface="Kristen ITC" panose="03050502040202030202" pitchFamily="66" charset="0"/>
              </a:rPr>
              <a:t>océano</a:t>
            </a:r>
            <a:endParaRPr lang="en-US" sz="8000" dirty="0">
              <a:ln w="38100">
                <a:solidFill>
                  <a:schemeClr val="tx1"/>
                </a:solidFill>
              </a:ln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6" y="1552039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79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0" y="304800"/>
            <a:ext cx="9144000" cy="548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latin typeface="Kristen ITC"/>
              </a:rPr>
              <a:t>Los Lugares </a:t>
            </a:r>
          </a:p>
          <a:p>
            <a:pPr algn="ctr"/>
            <a:r>
              <a:rPr lang="es-ES" sz="3600" kern="10" dirty="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latin typeface="Kristen ITC"/>
              </a:rPr>
              <a:t>Importantes</a:t>
            </a:r>
          </a:p>
          <a:p>
            <a:pPr algn="ctr"/>
            <a:r>
              <a:rPr lang="es-ES" sz="3600" kern="10" dirty="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latin typeface="Kristen ITC"/>
              </a:rPr>
              <a:t>de la Película</a:t>
            </a:r>
            <a:endParaRPr lang="en-US" sz="3600" kern="10" dirty="0">
              <a:ln w="38100">
                <a:solidFill>
                  <a:schemeClr val="tx1"/>
                </a:solidFill>
                <a:round/>
                <a:headEnd/>
                <a:tailEnd/>
              </a:ln>
              <a:solidFill>
                <a:schemeClr val="accent1">
                  <a:lumMod val="50000"/>
                </a:schemeClr>
              </a:solidFill>
              <a:latin typeface="Kristen IT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ln w="38100">
                  <a:solidFill>
                    <a:schemeClr val="tx1"/>
                  </a:solidFill>
                </a:ln>
                <a:solidFill>
                  <a:srgbClr val="0070C0"/>
                </a:solidFill>
                <a:latin typeface="Kristen ITC" panose="03050502040202030202" pitchFamily="66" charset="0"/>
              </a:rPr>
              <a:t>Montunui</a:t>
            </a:r>
            <a:endParaRPr lang="en-US" sz="6000" i="1" dirty="0">
              <a:ln w="38100">
                <a:solidFill>
                  <a:schemeClr val="tx1"/>
                </a:solidFill>
              </a:ln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4" y="838200"/>
            <a:ext cx="906511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Kristen ITC" panose="03050502040202030202" pitchFamily="66" charset="0"/>
              </a:rPr>
              <a:t>La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Kristen ITC" panose="03050502040202030202" pitchFamily="66" charset="0"/>
              </a:rPr>
              <a:t>cueva</a:t>
            </a:r>
            <a:endParaRPr lang="en-US" sz="8000" i="1" dirty="0">
              <a:ln w="38100">
                <a:solidFill>
                  <a:schemeClr val="tx1"/>
                </a:solidFill>
              </a:ln>
              <a:solidFill>
                <a:srgbClr val="00B0F0"/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476" y="1222049"/>
            <a:ext cx="4621048" cy="563595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79241"/>
            <a:ext cx="9144000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latin typeface="Kristen ITC" panose="03050502040202030202" pitchFamily="66" charset="0"/>
              </a:rPr>
              <a:t>La </a:t>
            </a:r>
            <a:r>
              <a:rPr lang="en-US" sz="8800" dirty="0" err="1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latin typeface="Kristen ITC" panose="03050502040202030202" pitchFamily="66" charset="0"/>
              </a:rPr>
              <a:t>canoa</a:t>
            </a:r>
            <a:r>
              <a:rPr lang="en-US" sz="8800" dirty="0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latin typeface="Kristen ITC" panose="03050502040202030202" pitchFamily="66" charset="0"/>
              </a:rPr>
              <a:t> de Moana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322871"/>
            <a:ext cx="4572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" y="152400"/>
            <a:ext cx="91436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chemeClr val="tx2"/>
                </a:solidFill>
                <a:latin typeface="Kristen ITC" panose="03050502040202030202" pitchFamily="66" charset="0"/>
              </a:rPr>
              <a:t>La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chemeClr val="tx2"/>
                </a:solidFill>
                <a:latin typeface="Kristen ITC" panose="03050502040202030202" pitchFamily="66" charset="0"/>
              </a:rPr>
              <a:t>isla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chemeClr val="tx2"/>
                </a:solidFill>
                <a:latin typeface="Kristen ITC" panose="03050502040202030202" pitchFamily="66" charset="0"/>
              </a:rPr>
              <a:t> de Maui</a:t>
            </a:r>
            <a:endParaRPr lang="en-US" sz="8000" i="1" dirty="0">
              <a:ln w="38100">
                <a:solidFill>
                  <a:schemeClr val="tx1"/>
                </a:solidFill>
              </a:ln>
              <a:solidFill>
                <a:schemeClr val="tx2"/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96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44162"/>
            <a:ext cx="91436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El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reino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 de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los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monstruos</a:t>
            </a:r>
            <a:endParaRPr lang="en-US" sz="8000" i="1" dirty="0">
              <a:ln w="38100"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8" y="2725930"/>
            <a:ext cx="9185421" cy="382965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22957"/>
            <a:ext cx="9144000" cy="5509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ln w="38100">
                  <a:solidFill>
                    <a:schemeClr val="tx1"/>
                  </a:solidFill>
                </a:ln>
                <a:latin typeface="Kristen ITC" panose="03050502040202030202" pitchFamily="66" charset="0"/>
              </a:rPr>
              <a:t>Los </a:t>
            </a:r>
            <a:r>
              <a:rPr lang="en-US" sz="8800" dirty="0" err="1">
                <a:ln w="38100">
                  <a:solidFill>
                    <a:schemeClr val="tx1"/>
                  </a:solidFill>
                </a:ln>
                <a:latin typeface="Kristen ITC" panose="03050502040202030202" pitchFamily="66" charset="0"/>
              </a:rPr>
              <a:t>personajes</a:t>
            </a:r>
            <a:r>
              <a:rPr lang="en-US" sz="8800" dirty="0">
                <a:ln w="38100">
                  <a:solidFill>
                    <a:schemeClr val="tx1"/>
                  </a:solidFill>
                </a:ln>
                <a:latin typeface="Kristen ITC" panose="03050502040202030202" pitchFamily="66" charset="0"/>
              </a:rPr>
              <a:t> </a:t>
            </a:r>
            <a:r>
              <a:rPr lang="en-US" sz="8800" dirty="0" err="1">
                <a:ln w="38100">
                  <a:solidFill>
                    <a:schemeClr val="tx1"/>
                  </a:solidFill>
                </a:ln>
                <a:latin typeface="Kristen ITC" panose="03050502040202030202" pitchFamily="66" charset="0"/>
              </a:rPr>
              <a:t>principales</a:t>
            </a:r>
            <a:r>
              <a:rPr lang="en-US" sz="8800" dirty="0">
                <a:ln w="38100">
                  <a:solidFill>
                    <a:schemeClr val="tx1"/>
                  </a:solidFill>
                </a:ln>
                <a:latin typeface="Kristen ITC" panose="03050502040202030202" pitchFamily="66" charset="0"/>
              </a:rPr>
              <a:t> de </a:t>
            </a:r>
            <a:r>
              <a:rPr lang="en-US" sz="8800" i="1" dirty="0">
                <a:ln w="38100">
                  <a:solidFill>
                    <a:schemeClr val="tx1"/>
                  </a:solidFill>
                </a:ln>
                <a:solidFill>
                  <a:srgbClr val="88A9D2"/>
                </a:solidFill>
                <a:latin typeface="Kristen ITC" panose="03050502040202030202" pitchFamily="66" charset="0"/>
              </a:rPr>
              <a:t>Moana: Un Mar de </a:t>
            </a:r>
            <a:r>
              <a:rPr lang="en-US" sz="8800" i="1" dirty="0" err="1">
                <a:ln w="38100">
                  <a:solidFill>
                    <a:schemeClr val="tx1"/>
                  </a:solidFill>
                </a:ln>
                <a:solidFill>
                  <a:srgbClr val="88A9D2"/>
                </a:solidFill>
                <a:latin typeface="Kristen ITC" panose="03050502040202030202" pitchFamily="66" charset="0"/>
              </a:rPr>
              <a:t>Aventuras</a:t>
            </a:r>
            <a:endParaRPr lang="en-US" sz="8800" i="1" dirty="0">
              <a:ln w="38100">
                <a:solidFill>
                  <a:schemeClr val="tx1"/>
                </a:solidFill>
              </a:ln>
              <a:solidFill>
                <a:srgbClr val="88A9D2"/>
              </a:solidFill>
              <a:latin typeface="Kristen ITC" panose="03050502040202030202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67764"/>
            <a:ext cx="91440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002060"/>
                </a:solidFill>
                <a:latin typeface="Kristen ITC" panose="03050502040202030202" pitchFamily="66" charset="0"/>
              </a:rPr>
              <a:t>La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002060"/>
                </a:solidFill>
                <a:latin typeface="Kristen ITC" panose="03050502040202030202" pitchFamily="66" charset="0"/>
              </a:rPr>
              <a:t>barrera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002060"/>
                </a:solidFill>
                <a:latin typeface="Kristen ITC" panose="03050502040202030202" pitchFamily="66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002060"/>
                </a:solidFill>
                <a:latin typeface="Kristen ITC" panose="03050502040202030202" pitchFamily="66" charset="0"/>
              </a:rPr>
              <a:t>de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002060"/>
                </a:solidFill>
                <a:latin typeface="Kristen ITC" panose="03050502040202030202" pitchFamily="66" charset="0"/>
              </a:rPr>
              <a:t>islas</a:t>
            </a:r>
            <a:endParaRPr lang="en-US" sz="8000" i="1" dirty="0">
              <a:ln w="38100">
                <a:solidFill>
                  <a:schemeClr val="tx1"/>
                </a:solidFill>
              </a:ln>
              <a:solidFill>
                <a:srgbClr val="002060"/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037"/>
          <a:stretch/>
        </p:blipFill>
        <p:spPr>
          <a:xfrm>
            <a:off x="152400" y="2235835"/>
            <a:ext cx="8839200" cy="46221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latin typeface="Kristen ITC" panose="03050502040202030202" pitchFamily="66" charset="0"/>
              </a:rPr>
              <a:t>La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latin typeface="Kristen ITC" panose="03050502040202030202" pitchFamily="66" charset="0"/>
              </a:rPr>
              <a:t>isla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latin typeface="Kristen ITC" panose="03050502040202030202" pitchFamily="66" charset="0"/>
              </a:rPr>
              <a:t> de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latin typeface="Kristen ITC" panose="03050502040202030202" pitchFamily="66" charset="0"/>
              </a:rPr>
              <a:t>Te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latin typeface="Kristen ITC" panose="03050502040202030202" pitchFamily="66" charset="0"/>
              </a:rPr>
              <a:t>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latin typeface="Kristen ITC" panose="03050502040202030202" pitchFamily="66" charset="0"/>
              </a:rPr>
              <a:t>Fiti</a:t>
            </a:r>
            <a:endParaRPr lang="en-US" sz="8000" i="1" dirty="0">
              <a:ln w="38100">
                <a:solidFill>
                  <a:schemeClr val="tx1"/>
                </a:solidFill>
              </a:ln>
              <a:solidFill>
                <a:srgbClr val="00B050"/>
              </a:solidFill>
              <a:latin typeface="Kristen ITC" panose="03050502040202030202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7237136" cy="3199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281" y="4419002"/>
            <a:ext cx="5851758" cy="243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12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2209800" y="304800"/>
            <a:ext cx="4953000" cy="3124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2D050"/>
                </a:solidFill>
                <a:latin typeface="Kristen ITC"/>
              </a:rPr>
              <a:t>Moana</a:t>
            </a:r>
          </a:p>
          <a:p>
            <a:pPr algn="ctr"/>
            <a:endParaRPr lang="en-US" sz="2400" kern="10" dirty="0">
              <a:ln w="38100">
                <a:solidFill>
                  <a:schemeClr val="tx1"/>
                </a:solidFill>
                <a:round/>
                <a:headEnd/>
                <a:tailEnd/>
              </a:ln>
              <a:solidFill>
                <a:srgbClr val="00B0F0"/>
              </a:solidFill>
              <a:latin typeface="Kristen IT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9144000" cy="39528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3581400" y="1905000"/>
            <a:ext cx="2057400" cy="1905000"/>
          </a:xfrm>
          <a:prstGeom prst="wedgeRoundRectCallout">
            <a:avLst>
              <a:gd name="adj1" fmla="val 8333"/>
              <a:gd name="adj2" fmla="val 36417"/>
              <a:gd name="adj3" fmla="val 16667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-24581" y="34413"/>
            <a:ext cx="9144000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ln w="381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Kristen ITC" panose="03050502040202030202" pitchFamily="66" charset="0"/>
              </a:rPr>
              <a:t>Maui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ln w="381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Kristen ITC" panose="03050502040202030202" pitchFamily="66" charset="0"/>
              </a:rPr>
              <a:t>El </a:t>
            </a:r>
            <a:r>
              <a:rPr lang="en-US" sz="8800" dirty="0" err="1">
                <a:ln w="381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Kristen ITC" panose="03050502040202030202" pitchFamily="66" charset="0"/>
              </a:rPr>
              <a:t>semidiós</a:t>
            </a:r>
            <a:endParaRPr lang="en-US" sz="8800" dirty="0">
              <a:ln w="3810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82" y="2655734"/>
            <a:ext cx="9168581" cy="42022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4581" y="23549"/>
            <a:ext cx="9144000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Kristen ITC" panose="03050502040202030202" pitchFamily="66" charset="0"/>
              </a:rPr>
              <a:t>Heihei</a:t>
            </a:r>
            <a:endParaRPr lang="en-US" sz="8800" dirty="0">
              <a:ln w="38100">
                <a:solidFill>
                  <a:schemeClr val="tx1"/>
                </a:solidFill>
              </a:ln>
              <a:solidFill>
                <a:srgbClr val="FF6600"/>
              </a:solidFill>
              <a:latin typeface="Kristen ITC" panose="03050502040202030202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Kristen ITC" panose="03050502040202030202" pitchFamily="66" charset="0"/>
              </a:rPr>
              <a:t>El </a:t>
            </a:r>
            <a:r>
              <a:rPr lang="en-US" sz="8800" dirty="0" err="1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Kristen ITC" panose="03050502040202030202" pitchFamily="66" charset="0"/>
              </a:rPr>
              <a:t>gallo</a:t>
            </a:r>
            <a:endParaRPr lang="en-US" sz="8800" dirty="0">
              <a:ln w="38100">
                <a:solidFill>
                  <a:schemeClr val="tx1"/>
                </a:solidFill>
              </a:ln>
              <a:solidFill>
                <a:srgbClr val="FF6600"/>
              </a:solidFill>
              <a:latin typeface="Kristen ITC" panose="03050502040202030202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95414" cy="2630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Kristen ITC" panose="03050502040202030202" pitchFamily="66" charset="0"/>
              </a:rPr>
              <a:t>Pua</a:t>
            </a:r>
            <a:endParaRPr lang="en-US" sz="8000" dirty="0">
              <a:ln w="3810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Kristen ITC" panose="03050502040202030202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Kristen ITC" panose="03050502040202030202" pitchFamily="66" charset="0"/>
              </a:rPr>
              <a:t>El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Kristen ITC" panose="03050502040202030202" pitchFamily="66" charset="0"/>
              </a:rPr>
              <a:t>cerdito</a:t>
            </a:r>
            <a:endParaRPr lang="en-US" sz="8000" dirty="0">
              <a:ln w="3810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Kristen ITC" panose="03050502040202030202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7583"/>
            <a:ext cx="9144000" cy="435041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42568" y="228600"/>
            <a:ext cx="92865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 err="1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Kristen ITC" panose="03050502040202030202" pitchFamily="66" charset="0"/>
              </a:rPr>
              <a:t>Te</a:t>
            </a:r>
            <a:r>
              <a:rPr lang="en-US" sz="7200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Kristen ITC" panose="03050502040202030202" pitchFamily="66" charset="0"/>
              </a:rPr>
              <a:t> </a:t>
            </a:r>
            <a:r>
              <a:rPr lang="en-US" sz="7200" dirty="0" err="1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Kristen ITC" panose="03050502040202030202" pitchFamily="66" charset="0"/>
              </a:rPr>
              <a:t>Ká</a:t>
            </a:r>
            <a:endParaRPr lang="en-US" sz="7200" dirty="0">
              <a:ln w="38100">
                <a:solidFill>
                  <a:schemeClr val="tx1"/>
                </a:solidFill>
              </a:ln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43403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100" y="0"/>
            <a:ext cx="91440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latin typeface="Kristen ITC" panose="03050502040202030202" pitchFamily="66" charset="0"/>
              </a:rPr>
              <a:t>Te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latin typeface="Kristen ITC" panose="03050502040202030202" pitchFamily="66" charset="0"/>
              </a:rPr>
              <a:t>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latin typeface="Kristen ITC" panose="03050502040202030202" pitchFamily="66" charset="0"/>
              </a:rPr>
              <a:t>Fiti</a:t>
            </a:r>
            <a:endParaRPr lang="en-US" sz="8000" i="1" dirty="0">
              <a:ln w="38100">
                <a:solidFill>
                  <a:schemeClr val="tx1"/>
                </a:solidFill>
              </a:ln>
              <a:solidFill>
                <a:srgbClr val="00B050"/>
              </a:solidFill>
              <a:latin typeface="Kristen ITC" panose="03050502040202030202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06525"/>
            <a:ext cx="7696200" cy="54514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9698" y="457200"/>
            <a:ext cx="916632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 err="1">
                <a:ln w="381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Kristen ITC" panose="03050502040202030202" pitchFamily="66" charset="0"/>
              </a:rPr>
              <a:t>Abuela</a:t>
            </a:r>
            <a:r>
              <a:rPr lang="en-US" sz="6600" dirty="0">
                <a:ln w="381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Kristen ITC" panose="03050502040202030202" pitchFamily="66" charset="0"/>
              </a:rPr>
              <a:t> Tala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491" b="26271"/>
          <a:stretch/>
        </p:blipFill>
        <p:spPr>
          <a:xfrm>
            <a:off x="-29698" y="1828800"/>
            <a:ext cx="9188648" cy="4038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65</Words>
  <Application>Microsoft Office PowerPoint</Application>
  <PresentationFormat>On-screen Show (4:3)</PresentationFormat>
  <Paragraphs>27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Kristen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Acosta</dc:creator>
  <cp:lastModifiedBy>Acosta</cp:lastModifiedBy>
  <cp:revision>29</cp:revision>
  <dcterms:created xsi:type="dcterms:W3CDTF">2015-05-27T17:57:24Z</dcterms:created>
  <dcterms:modified xsi:type="dcterms:W3CDTF">2017-05-27T16:37:15Z</dcterms:modified>
</cp:coreProperties>
</file>