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65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3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18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0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3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4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16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7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52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28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FACB-D4DA-4C16-A120-61F6A231EEBB}" type="datetimeFigureOut">
              <a:rPr lang="es-ES" smtClean="0"/>
              <a:t>20/07/2015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19EB-C24F-4E5E-B5B4-00D631F1FD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4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2" y="304800"/>
            <a:ext cx="820956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2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0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0385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4691"/>
            <a:ext cx="4495800" cy="62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8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2" y="228600"/>
            <a:ext cx="854539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1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4" y="152400"/>
            <a:ext cx="430232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182"/>
            <a:ext cx="4191000" cy="638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8534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1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036"/>
            <a:ext cx="3733800" cy="608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6254"/>
            <a:ext cx="4267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</dc:creator>
  <cp:lastModifiedBy>Acosta</cp:lastModifiedBy>
  <cp:revision>6</cp:revision>
  <dcterms:created xsi:type="dcterms:W3CDTF">2015-01-07T04:15:06Z</dcterms:created>
  <dcterms:modified xsi:type="dcterms:W3CDTF">2015-07-20T18:25:17Z</dcterms:modified>
</cp:coreProperties>
</file>