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D8FA-8BFF-48DE-804F-E9D30E3246C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599D-4B3D-4A58-9FBF-C3902C35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C53C7-D6E2-4BC2-AEA4-E85BAF8D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6" r="26006"/>
          <a:stretch/>
        </p:blipFill>
        <p:spPr>
          <a:xfrm>
            <a:off x="80011" y="82828"/>
            <a:ext cx="4486410" cy="665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D2B06-E788-4E9C-9791-36A4F2194AAD}"/>
              </a:ext>
            </a:extLst>
          </p:cNvPr>
          <p:cNvSpPr txBox="1"/>
          <p:nvPr/>
        </p:nvSpPr>
        <p:spPr>
          <a:xfrm>
            <a:off x="4825220" y="-222379"/>
            <a:ext cx="41640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Juanes</a:t>
            </a:r>
            <a:endParaRPr lang="en-US" sz="115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23FA6-4448-4876-9C7F-3AFC9F550884}"/>
              </a:ext>
            </a:extLst>
          </p:cNvPr>
          <p:cNvSpPr txBox="1"/>
          <p:nvPr/>
        </p:nvSpPr>
        <p:spPr>
          <a:xfrm>
            <a:off x="4825220" y="5657671"/>
            <a:ext cx="416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Colombia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48E50-69C4-4616-A936-76E83526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04" y="1556101"/>
            <a:ext cx="3069783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5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7CEF9-7FD3-4C06-AD1B-724B3E3B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4" y="117325"/>
            <a:ext cx="3382599" cy="328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08288-EF66-4BFC-A993-A279C588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43" y="117325"/>
            <a:ext cx="3311675" cy="331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AC9C0-DF95-4F7A-A99F-522A9E53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944" y="3404383"/>
            <a:ext cx="3380739" cy="336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7112C-1AF7-4C72-8AA7-D97294E6F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17"/>
          <a:stretch/>
        </p:blipFill>
        <p:spPr>
          <a:xfrm>
            <a:off x="4631543" y="3404382"/>
            <a:ext cx="3309815" cy="336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17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82C21-1574-4BAE-9D89-CCE60A17C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0"/>
          <a:stretch/>
        </p:blipFill>
        <p:spPr>
          <a:xfrm>
            <a:off x="108191" y="3451860"/>
            <a:ext cx="3564355" cy="3335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263A2-22DB-4752-BF95-937D3FE79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2" t="18530" r="10925" b="3533"/>
          <a:stretch/>
        </p:blipFill>
        <p:spPr>
          <a:xfrm>
            <a:off x="108191" y="81698"/>
            <a:ext cx="3564356" cy="3335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BE9E2-3066-49D9-9F26-681F0EDBC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60" y="81698"/>
            <a:ext cx="5268392" cy="668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67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CC38E-9AA8-4CA5-BDA6-29731FED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" y="3875282"/>
            <a:ext cx="6747247" cy="290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77329-CC3F-4CAB-9935-C452ED64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7" y="69973"/>
            <a:ext cx="4905423" cy="367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EA13CD-06C5-409A-A7EE-EE3FBB03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29" y="3875281"/>
            <a:ext cx="2025454" cy="289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366D2-ECF4-4444-A614-F4A24F454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91" r="15440"/>
          <a:stretch/>
        </p:blipFill>
        <p:spPr>
          <a:xfrm>
            <a:off x="5234941" y="81403"/>
            <a:ext cx="3772778" cy="367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44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C1D13-B994-4332-8569-76A4BB703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7" b="13487"/>
          <a:stretch/>
        </p:blipFill>
        <p:spPr>
          <a:xfrm>
            <a:off x="1878057" y="34290"/>
            <a:ext cx="5420851" cy="309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2018A-8732-4AAA-9330-5555DBCA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46" y="3224835"/>
            <a:ext cx="3358007" cy="354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22E28F-2D59-4A72-A853-1FD8DF82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7" y="3224835"/>
            <a:ext cx="5324176" cy="354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72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</dc:creator>
  <cp:lastModifiedBy>Acosta</cp:lastModifiedBy>
  <cp:revision>7</cp:revision>
  <dcterms:created xsi:type="dcterms:W3CDTF">2018-02-12T18:48:40Z</dcterms:created>
  <dcterms:modified xsi:type="dcterms:W3CDTF">2018-02-19T02:18:12Z</dcterms:modified>
</cp:coreProperties>
</file>