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CFBD-845A-4126-90BC-ACEB0E58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FCCA-6A6D-4EFD-8D50-FCE8DDB1D582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4818-A5F4-4597-A76A-0089C139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169BE-FAEF-4B75-8DE6-157B6B0A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4FB82-325C-4F5C-9A0C-17E33166A2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0FAA5-E69F-4F4E-9196-41192BE3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A87A-11DD-4640-8CC3-BB6705DF93E9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F4545-D56B-452F-B229-526EBB56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7193-E4F7-45FD-A2A6-76CA5950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7B311-3352-4D66-AE20-0801FBF0B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9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7A672-22C1-43F3-AF6E-1C33B6E4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7C8A-CD58-4D91-A11F-32A32126C7BB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41F4-9E20-47C3-8CFE-9DE86BAC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12D63-B565-4CAA-BD6E-59E754F7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AF6A2-4F8B-4111-BEAF-2C1837829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B7DD3-234C-402E-8F5C-EE3BFEF6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8BFB-CE79-4C17-8BAD-E1AC8FD101B0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133E-DA48-4D1B-8AD3-11FFB2C9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9ECE5-C2F1-4258-A2C7-6CCDE43C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6621F-52A7-4E3E-B8D5-7C5872907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F1188-DC8C-4A98-A599-A8E5C875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A2EE-ACD5-4DC3-9495-A71DD3E8255B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BFCB-D3E3-43EB-BD1A-C01A8252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897B-B8BB-4BF6-92CB-686C4848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3CDB3-CBDF-4415-BB86-367320989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1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B34BD0-1014-45B0-AF65-BB5D2048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6919-46BA-4E9B-A67E-79C2226014F8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95FD5F-1E3E-4F51-B698-08E165B2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BD519-CCAC-4A9F-8A39-EBB65DA0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B5E5-E7AC-407D-8A08-8919C43D5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0175C2-88DC-4AEC-9631-E9E48DC4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E432-8D61-4A19-81C6-30E6A7B13A2F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E667B8-741B-47D4-8FB8-1F112261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021AF0-24E7-4952-9FB8-FE52B762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F85D7-8923-469F-9F90-9FDF17D6B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4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C58426-06F3-49FA-9EC3-AD48B78F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5BD3-1A38-458E-A11E-FF935FBABDD7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41404C-F9B7-4425-8E4A-53020F47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FA12AD-C369-44F1-A39F-3679C53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6AE2-45E2-40DE-A26D-9584CE9DC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2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4C5DC0-37F7-43DD-9BB7-4A668A1F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C406-CE7B-4C5E-9A2E-EC66B9432528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2EBA29-98D7-4736-BF9E-1978A9E2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8305DF-9104-48C6-89A6-9E905D1F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69FD0-7B4F-41A4-919E-FECF11D43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1CC93C-2AAA-4ADB-A610-D4215898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3692-0390-4564-AEF9-D2497A6D5E4F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91FA6-9DFE-4389-B3F8-9900CF4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FF318-CFD9-44A9-AB9A-D6821E47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DBB1C-CBDE-4D97-B155-91AEA0092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CE24B0-7133-4DFA-BA6A-95503592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E3AA-3BD7-4C18-A7D8-9347AFDB638C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1E5D9A-BE14-4C4A-98CC-97F47F87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26CB58-8E4A-4396-949B-0AEC7386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F85D-AFBA-485B-9E33-50D8F9891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D20CBF-69E8-4E73-AD79-955A2E0D1F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670F463-501B-4E1B-8943-68918038C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FE712-2208-4809-97FC-8CEA6E5D6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D2949-0013-4D98-A1B3-C44AF99BC0C2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FF483-8EAE-4142-81AE-0E293A3FA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EFFB-ADEF-42C3-8C1E-9731146BD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7857C08-2FC3-45DF-857F-421C25ACA7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:a16="http://schemas.microsoft.com/office/drawing/2014/main" id="{8107F7DB-201F-44D7-965B-0ACE0873D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200" y="-254000"/>
            <a:ext cx="45148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1500">
                <a:solidFill>
                  <a:schemeClr val="bg1"/>
                </a:solidFill>
                <a:latin typeface="Berlin Sans FB" panose="020E0602020502020306" pitchFamily="34" charset="0"/>
              </a:rPr>
              <a:t>Frida Kahlo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FE5A1-3F8E-4286-9C04-7AEDF007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16" y="101760"/>
            <a:ext cx="4852171" cy="665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TextBox 5">
            <a:extLst>
              <a:ext uri="{FF2B5EF4-FFF2-40B4-BE49-F238E27FC236}">
                <a16:creationId xmlns:a16="http://schemas.microsoft.com/office/drawing/2014/main" id="{DDFC7810-644B-43F8-A716-CAE42ADD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700" y="5686425"/>
            <a:ext cx="45148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7200">
                <a:solidFill>
                  <a:schemeClr val="bg1"/>
                </a:solidFill>
                <a:latin typeface="Berlin Sans FB" panose="020E0602020502020306" pitchFamily="34" charset="0"/>
              </a:rPr>
              <a:t>México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912EA-AE53-4241-A3CF-E3D6C54F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" y="3372541"/>
            <a:ext cx="3969265" cy="2269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96462-D448-479B-9DD1-C4267B5A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7" y="131002"/>
            <a:ext cx="3874921" cy="315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C959C-55DF-4646-85C4-A09D60D3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188">
            <a:off x="3675226" y="-446427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D4EA1D-6FB3-467D-A846-D2F6EC2B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815">
            <a:off x="-526326" y="2719064"/>
            <a:ext cx="5303965" cy="48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rida kahlo chang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1" y="5054006"/>
            <a:ext cx="2566516" cy="173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4820F-B710-4CE0-9153-749F63C9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40" y="113615"/>
            <a:ext cx="2804525" cy="373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398BB-3C5D-461D-8BD3-6221B5C8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90" y="102185"/>
            <a:ext cx="2646967" cy="3739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45F110-79B9-46EB-9C9E-BF67F1A38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2" y="4050300"/>
            <a:ext cx="4764224" cy="2694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827BE304-347E-45D0-9E45-4D1BA759F0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126502" y="113615"/>
            <a:ext cx="3014662" cy="3739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Image result for frida kahlo xol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29297"/>
          <a:stretch/>
        </p:blipFill>
        <p:spPr bwMode="auto">
          <a:xfrm>
            <a:off x="4830822" y="4377690"/>
            <a:ext cx="4233755" cy="209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8C089-D242-4EEC-894C-B85DBDFB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" y="78544"/>
            <a:ext cx="5320294" cy="288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B1F01-9A0A-44B9-99DB-AE12078DF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14"/>
          <a:stretch/>
        </p:blipFill>
        <p:spPr>
          <a:xfrm>
            <a:off x="4423808" y="4723228"/>
            <a:ext cx="2304499" cy="207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E01808-1A7D-4481-8049-9B3493DF9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918" y="101404"/>
            <a:ext cx="3432078" cy="457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0E040-2DE4-4372-B24E-331DC30BA4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00" t="10940" r="19113"/>
          <a:stretch/>
        </p:blipFill>
        <p:spPr>
          <a:xfrm>
            <a:off x="7104345" y="4811906"/>
            <a:ext cx="1926651" cy="196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Image result for frida kahlo chango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5"/>
          <a:stretch/>
        </p:blipFill>
        <p:spPr bwMode="auto">
          <a:xfrm>
            <a:off x="87043" y="3084976"/>
            <a:ext cx="4107767" cy="369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3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Acosta</dc:creator>
  <cp:lastModifiedBy>Acosta</cp:lastModifiedBy>
  <cp:revision>12</cp:revision>
  <dcterms:created xsi:type="dcterms:W3CDTF">2018-02-12T15:54:05Z</dcterms:created>
  <dcterms:modified xsi:type="dcterms:W3CDTF">2018-02-19T02:13:16Z</dcterms:modified>
</cp:coreProperties>
</file>