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4" r:id="rId15"/>
    <p:sldId id="280" r:id="rId16"/>
    <p:sldId id="277" r:id="rId17"/>
    <p:sldId id="271" r:id="rId18"/>
    <p:sldId id="270" r:id="rId19"/>
    <p:sldId id="285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8A9D2"/>
    <a:srgbClr val="66FF33"/>
    <a:srgbClr val="006600"/>
    <a:srgbClr val="3366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2F5E-5836-4C60-AA4C-F7A94FB47158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9C8A-D94C-42A4-B905-01454809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5E20-57BB-446E-AA46-63D4405BC746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0F08-6EE0-48FB-BF58-4AD12323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C1E3-2677-4A6D-A41F-83D241180938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FEF9-9393-419A-B6D7-AEF38880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1DAA-54F2-4F1B-A9FC-CB0F95162796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E254-0EF3-4965-8A2D-F5F94120E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C39E-A9EC-42DE-AF4F-644CDC51943E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07F9-40DE-4CA4-98CA-16F670A6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5AB7-DBE1-4C3A-B048-A9595206C2A1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C1CA-D97B-4398-9210-897F2AA9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CADC-8ED4-48DD-B476-4D99091FAB52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E634-7FBA-4C6F-B46B-4AF747683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0B0A-4064-472B-BA63-8D5C5388268E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4690-526B-4F6E-A010-C5589D4D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7AB2-936D-4EB1-AC6D-E960C215224B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0CBE-CF9C-4A40-AAFA-D3966F0D1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4B5C-3208-4CE0-AF8C-15896E5EA2E2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026E-63C7-4501-935A-54B714C37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30D1-E320-451D-9F99-7744FB6D2CD2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9364-F95D-47C2-B477-64396D31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814FC6-1589-451B-8538-BA2CC15FC21F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6C179-9052-4A6C-8755-22BFEA0DD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isten ITC"/>
              </a:rPr>
              <a:t>La </a:t>
            </a:r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isten ITC"/>
              </a:rPr>
              <a:t>Película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Kristen IT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" y="1981200"/>
            <a:ext cx="8283526" cy="4666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38925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Kristen ITC" panose="03050502040202030202" pitchFamily="66" charset="0"/>
              </a:rPr>
              <a:t>Becky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dirty="0">
              <a:ln w="38100"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Kristen ITC" panose="03050502040202030202" pitchFamily="66" charset="0"/>
              </a:rPr>
              <a:t>El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Kristen ITC" panose="03050502040202030202" pitchFamily="66" charset="0"/>
              </a:rPr>
              <a:t>ave</a:t>
            </a:r>
            <a:endParaRPr lang="en-US" sz="8000" dirty="0">
              <a:ln w="38100"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122" name="Picture 2" descr="Image result for becky buscando a d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r="26904"/>
          <a:stretch/>
        </p:blipFill>
        <p:spPr bwMode="auto">
          <a:xfrm>
            <a:off x="4572000" y="39688"/>
            <a:ext cx="4419601" cy="67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060"/>
            <a:ext cx="8991600" cy="56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4608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Kristen ITC" panose="03050502040202030202" pitchFamily="66" charset="0"/>
              </a:rPr>
              <a:t>Hank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Kristen ITC" panose="03050502040202030202" pitchFamily="66" charset="0"/>
              </a:rPr>
              <a:t>El </a:t>
            </a:r>
            <a:r>
              <a:rPr lang="en-US" sz="6000" dirty="0" err="1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Kristen ITC" panose="03050502040202030202" pitchFamily="66" charset="0"/>
              </a:rPr>
              <a:t>pulpo</a:t>
            </a: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Kristen ITC" panose="03050502040202030202" pitchFamily="66" charset="0"/>
              </a:rPr>
              <a:t> / El </a:t>
            </a:r>
            <a:r>
              <a:rPr lang="en-US" sz="6000" dirty="0" err="1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Kristen ITC" panose="03050502040202030202" pitchFamily="66" charset="0"/>
              </a:rPr>
              <a:t>octópodo</a:t>
            </a:r>
            <a:endParaRPr lang="en-US" sz="600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Kristen ITC" panose="03050502040202030202" pitchFamily="66" charset="0"/>
              </a:rPr>
              <a:t>Destiny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Kristen ITC" panose="03050502040202030202" pitchFamily="66" charset="0"/>
              </a:rPr>
              <a:t>El </a:t>
            </a:r>
            <a:r>
              <a:rPr lang="en-US" sz="7200" dirty="0" err="1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Kristen ITC" panose="03050502040202030202" pitchFamily="66" charset="0"/>
              </a:rPr>
              <a:t>tiburón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Kristen ITC" panose="03050502040202030202" pitchFamily="66" charset="0"/>
              </a:rPr>
              <a:t> </a:t>
            </a:r>
            <a:r>
              <a:rPr lang="en-US" sz="7200" dirty="0" err="1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Kristen ITC" panose="03050502040202030202" pitchFamily="66" charset="0"/>
              </a:rPr>
              <a:t>ballena</a:t>
            </a:r>
            <a:endParaRPr lang="en-US" sz="7200" dirty="0">
              <a:ln w="38100">
                <a:solidFill>
                  <a:schemeClr val="tx1"/>
                </a:solidFill>
              </a:ln>
              <a:solidFill>
                <a:srgbClr val="FF3399"/>
              </a:solidFill>
              <a:latin typeface="Kristen ITC" panose="03050502040202030202" pitchFamily="66" charset="0"/>
            </a:endParaRPr>
          </a:p>
        </p:txBody>
      </p:sp>
      <p:pic>
        <p:nvPicPr>
          <p:cNvPr id="7170" name="Picture 2" descr="Image result for destiny buscando a d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33600"/>
            <a:ext cx="87630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ailey buscando a d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72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600200"/>
            <a:ext cx="5410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Kristen ITC" panose="03050502040202030202" pitchFamily="66" charset="0"/>
              </a:rPr>
              <a:t>Bailey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Kristen ITC" panose="03050502040202030202" pitchFamily="66" charset="0"/>
              </a:rPr>
              <a:t>La beluga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561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Kristen ITC" panose="03050502040202030202" pitchFamily="66" charset="0"/>
              </a:rPr>
              <a:t>Las nutrias</a:t>
            </a:r>
          </a:p>
        </p:txBody>
      </p:sp>
      <p:pic>
        <p:nvPicPr>
          <p:cNvPr id="9218" name="Picture 2" descr="Image result for nutrias buscando a d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27462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7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05800" cy="563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isten ITC"/>
              </a:rPr>
              <a:t>Los Lugares </a:t>
            </a:r>
          </a:p>
          <a:p>
            <a:pPr algn="ctr"/>
            <a:r>
              <a:rPr lang="es-E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isten ITC"/>
              </a:rPr>
              <a:t>Importantes</a:t>
            </a:r>
          </a:p>
          <a:p>
            <a:pPr algn="ctr"/>
            <a:r>
              <a:rPr lang="es-E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isten ITC"/>
              </a:rPr>
              <a:t>de la Película</a:t>
            </a:r>
            <a:endParaRPr lang="en-US" sz="36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La casa de Dory (</a:t>
            </a:r>
            <a:r>
              <a:rPr lang="en-US" sz="6000" dirty="0" err="1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durante</a:t>
            </a: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 </a:t>
            </a:r>
            <a:r>
              <a:rPr lang="en-US" sz="6000" dirty="0" err="1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su</a:t>
            </a: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 </a:t>
            </a:r>
            <a:r>
              <a:rPr lang="en-US" sz="6000" dirty="0" err="1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niñez</a:t>
            </a: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)</a:t>
            </a:r>
            <a:endParaRPr lang="en-US" sz="6000" i="1" dirty="0">
              <a:ln w="38100">
                <a:solidFill>
                  <a:schemeClr val="tx1"/>
                </a:solidFill>
              </a:ln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99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161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El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océano</a:t>
            </a:r>
            <a:endParaRPr lang="en-US" sz="8000" i="1" dirty="0">
              <a:ln w="38100">
                <a:solidFill>
                  <a:schemeClr val="tx1"/>
                </a:solidFill>
              </a:ln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02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El Instituto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risten ITC" panose="03050502040202030202" pitchFamily="66" charset="0"/>
              </a:rPr>
              <a:t>la Vida Marina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" y="2569323"/>
            <a:ext cx="9144000" cy="51268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6026"/>
            <a:ext cx="9143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La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cuarentena</a:t>
            </a:r>
            <a:endParaRPr lang="en-US" sz="8000" i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37"/>
            <a:ext cx="9144000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2957"/>
            <a:ext cx="91440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Los </a:t>
            </a:r>
            <a:r>
              <a:rPr lang="en-US" sz="96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personajes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en-US" sz="96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principales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 de </a:t>
            </a:r>
            <a:r>
              <a:rPr lang="en-US" sz="9600" i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Buscando</a:t>
            </a:r>
            <a:r>
              <a:rPr lang="en-US" sz="9600" i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 a Dory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4162"/>
            <a:ext cx="9143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La Zona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Infantil</a:t>
            </a:r>
            <a:endParaRPr lang="en-US" sz="8000" i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Kristen ITC" panose="03050502040202030202" pitchFamily="66" charset="0"/>
              </a:rPr>
              <a:t>El Mar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Kristen ITC" panose="03050502040202030202" pitchFamily="66" charset="0"/>
              </a:rPr>
              <a:t>Abierto</a:t>
            </a:r>
            <a:endParaRPr lang="en-US" sz="8000" i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39"/>
            <a:ext cx="9244056" cy="5153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562600" cy="5562600"/>
          </a:xfrm>
          <a:prstGeom prst="rect">
            <a:avLst/>
          </a:prstGeom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5334001" y="1905000"/>
            <a:ext cx="3352799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Kristen ITC"/>
              </a:rPr>
              <a:t>Dory</a:t>
            </a:r>
          </a:p>
          <a:p>
            <a:pPr algn="ctr"/>
            <a:endParaRPr lang="en-US" sz="24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3366FF"/>
              </a:solidFill>
              <a:latin typeface="Kristen ITC"/>
            </a:endParaRPr>
          </a:p>
          <a:p>
            <a:pPr algn="ctr"/>
            <a:r>
              <a:rPr lang="en-US" sz="24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Kristen ITC"/>
              </a:rPr>
              <a:t>El </a:t>
            </a:r>
            <a:r>
              <a:rPr lang="en-US" sz="24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Kristen ITC"/>
              </a:rPr>
              <a:t>pez</a:t>
            </a:r>
            <a:r>
              <a:rPr lang="en-US" sz="24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Kristen ITC"/>
              </a:rPr>
              <a:t> </a:t>
            </a:r>
          </a:p>
          <a:p>
            <a:pPr algn="ctr"/>
            <a:r>
              <a:rPr lang="en-US" sz="24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Kristen ITC"/>
              </a:rPr>
              <a:t>cirujano</a:t>
            </a:r>
            <a:endParaRPr lang="en-US" sz="24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3366FF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581400" y="1905000"/>
            <a:ext cx="2057400" cy="1905000"/>
          </a:xfrm>
          <a:prstGeom prst="wedgeRoundRectCallout">
            <a:avLst>
              <a:gd name="adj1" fmla="val 8333"/>
              <a:gd name="adj2" fmla="val 36417"/>
              <a:gd name="adj3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err="1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Marlín</a:t>
            </a:r>
            <a:endParaRPr lang="en-US" sz="8800" dirty="0">
              <a:ln w="38100">
                <a:solidFill>
                  <a:schemeClr val="tx1"/>
                </a:solidFill>
              </a:ln>
              <a:solidFill>
                <a:srgbClr val="FF0066"/>
              </a:solidFill>
              <a:latin typeface="Kristen ITC" panose="03050502040202030202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El </a:t>
            </a:r>
            <a:r>
              <a:rPr lang="en-US" sz="8800" dirty="0" err="1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pez</a:t>
            </a: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en-US" sz="8800" dirty="0" err="1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payaso</a:t>
            </a:r>
            <a:endParaRPr lang="en-US" sz="8800" dirty="0">
              <a:ln w="38100">
                <a:solidFill>
                  <a:schemeClr val="tx1"/>
                </a:solidFill>
              </a:ln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2996"/>
            <a:ext cx="4876800" cy="3785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08855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Kristen ITC" panose="03050502040202030202" pitchFamily="66" charset="0"/>
              </a:rPr>
              <a:t>Padre de Nemo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Nemo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El </a:t>
            </a:r>
            <a:r>
              <a:rPr lang="en-US" sz="8800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pez</a:t>
            </a:r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US" sz="8800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payaso</a:t>
            </a:r>
            <a:endParaRPr lang="en-US" sz="88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 descr="Image result for nemo finding d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248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2286000"/>
            <a:ext cx="92117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8586" y="304800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Kristen ITC" panose="03050502040202030202" pitchFamily="66" charset="0"/>
              </a:rPr>
              <a:t>El maestro Raya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Kristen ITC" panose="03050502040202030202" pitchFamily="66" charset="0"/>
              </a:rPr>
              <a:t>Una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Kristen ITC" panose="03050502040202030202" pitchFamily="66" charset="0"/>
              </a:rPr>
              <a:t>mantarraya</a:t>
            </a:r>
            <a:endParaRPr lang="en-US" sz="800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676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Jenny y Charlie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Los </a:t>
            </a:r>
            <a:r>
              <a:rPr lang="en-US" sz="7200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peces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US" sz="7200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cirujanos</a:t>
            </a:r>
            <a:endParaRPr lang="en-US" sz="72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pic>
        <p:nvPicPr>
          <p:cNvPr id="3074" name="Picture 2" descr="Image result for jenny and charlie finding d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010400" cy="5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6761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Los lobos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Kristen ITC" panose="03050502040202030202" pitchFamily="66" charset="0"/>
              </a:rPr>
              <a:t>marinos</a:t>
            </a:r>
            <a:endParaRPr lang="en-US" sz="8000" i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4098" name="Picture 2" descr="Image result for sea lions finding d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236103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1440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Rodolfo </a:t>
            </a:r>
            <a:r>
              <a:rPr lang="en-US" sz="6600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Neri</a:t>
            </a:r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 Vela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La </a:t>
            </a:r>
            <a:r>
              <a:rPr lang="en-US" sz="6600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voz</a:t>
            </a:r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Kristen ITC" panose="03050502040202030202" pitchFamily="66" charset="0"/>
              </a:rPr>
              <a:t> del Instituto de la Vida Marina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5166102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98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</dc:creator>
  <cp:lastModifiedBy>Acosta</cp:lastModifiedBy>
  <cp:revision>18</cp:revision>
  <dcterms:created xsi:type="dcterms:W3CDTF">2015-05-27T17:57:24Z</dcterms:created>
  <dcterms:modified xsi:type="dcterms:W3CDTF">2017-01-02T15:47:49Z</dcterms:modified>
</cp:coreProperties>
</file>