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8549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080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892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448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3127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836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3997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1989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114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672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388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C903-ABAD-4D78-B69A-D51A84BD9303}" type="datetimeFigureOut">
              <a:rPr lang="es-ES" smtClean="0"/>
              <a:pPr/>
              <a:t>09/01/2015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0CF7-6056-409F-9482-118F7FCC3D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424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562600"/>
          </a:xfrm>
          <a:solidFill>
            <a:schemeClr val="tx1">
              <a:alpha val="7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Las Fallas son la fiesta más internacional de Valencia.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Durante la semana del 19 de marzo, la ciudad se llena de gigantescos monumentos de cartón, </a:t>
            </a:r>
            <a:r>
              <a:rPr lang="es-ES" b="1" u="sng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los ninots</a:t>
            </a: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Estas figuras representan las lámparas de madera con la que iluminaban los talleres (</a:t>
            </a:r>
            <a:r>
              <a:rPr lang="es-ES" i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workshops</a:t>
            </a: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) de los carpinteros en invierno y que quemaban en la calle la víspera del día de San José.</a:t>
            </a:r>
            <a:endParaRPr lang="es-ES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Las fallas</a:t>
            </a:r>
            <a:endParaRPr lang="es-E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66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562600"/>
          </a:xfrm>
          <a:solidFill>
            <a:schemeClr val="tx1">
              <a:alpha val="70000"/>
            </a:schemeClr>
          </a:solidFill>
          <a:effectLst>
            <a:softEdge rad="63500"/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s-ES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Valencia prepara el ambiente festivo desde el primero de marzo con </a:t>
            </a:r>
            <a:r>
              <a:rPr lang="es-E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las </a:t>
            </a:r>
            <a:r>
              <a:rPr lang="es-ES" b="1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mascletás</a:t>
            </a: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, las exhibiciones pirotécnicas que tienen lugar todos los días a las dos de la tarde en la Plaza del Ayuntamiento. 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Las fallas</a:t>
            </a:r>
            <a:endParaRPr lang="es-E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13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562600"/>
          </a:xfrm>
          <a:solidFill>
            <a:schemeClr val="tx1">
              <a:alpha val="70000"/>
            </a:schemeClr>
          </a:solidFill>
          <a:effectLst>
            <a:softEdge rad="63500"/>
          </a:effectLst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Por fin, llega la noche del 15 de marzo, cuando se produce </a:t>
            </a:r>
            <a:r>
              <a:rPr lang="es-ES" b="1" u="sng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la tradicional </a:t>
            </a:r>
            <a:r>
              <a:rPr lang="es-ES" b="1" u="sng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plantà</a:t>
            </a:r>
            <a:r>
              <a:rPr lang="es-ES" b="1" u="sng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  </a:t>
            </a: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de fallas.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Se trabaja durante toda la noche para instalar más de setecientas figuras en las calles y plazas de la ciudad.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Estas enormes estatuas pueden alcanzar hasta los 65 pies de altura.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La mañana del 16, los valencianos se despiertan a una ciudad habitada por caricaturas y representaciones satíricas que, con gran sentido del humor, critican a políticos, personajes famosos y los eventos actuales más relevantes. </a:t>
            </a:r>
            <a:endParaRPr lang="es-ES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Las fallas</a:t>
            </a:r>
            <a:endParaRPr lang="es-E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13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562600"/>
          </a:xfrm>
          <a:solidFill>
            <a:schemeClr val="tx1">
              <a:alpha val="70000"/>
            </a:schemeClr>
          </a:solidFill>
          <a:effectLst>
            <a:softEdge rad="63500"/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La noche del 19 al 20, se realiza </a:t>
            </a:r>
            <a:r>
              <a:rPr lang="es-ES" b="1" u="sng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la </a:t>
            </a:r>
            <a:r>
              <a:rPr lang="es-ES" b="1" u="sng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cremà</a:t>
            </a: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, el momento en que se encienden los ninots en medio de un fascinante espectáculo de luz, música y fuegos artificiales. </a:t>
            </a:r>
            <a:endParaRPr lang="es-ES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Se queman todos menos un ninot que, elegido por votación popular, se salva de las llamas (</a:t>
            </a:r>
            <a:r>
              <a:rPr lang="es-ES" i="1" dirty="0" err="1" smtClean="0">
                <a:solidFill>
                  <a:schemeClr val="bg1"/>
                </a:solidFill>
                <a:latin typeface="Kristen ITC" panose="03050502040202030202" pitchFamily="66" charset="0"/>
              </a:rPr>
              <a:t>flames</a:t>
            </a: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) para formar parte de la colección del Museo Fallero.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Las fallas</a:t>
            </a:r>
            <a:endParaRPr lang="es-E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13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562600"/>
          </a:xfrm>
          <a:noFill/>
          <a:effectLst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Al contestar una pregunta correctamente, cada estudiante recibe un ninot…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 smtClean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Kristen ITC" panose="03050502040202030202" pitchFamily="66" charset="0"/>
              </a:rPr>
              <a:t>¡</a:t>
            </a:r>
            <a:r>
              <a:rPr lang="es-ES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Se puede usar el ninot al final para ganar un premio fantástico!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Preguntas</a:t>
            </a:r>
            <a:endParaRPr lang="es-E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13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562600"/>
          </a:xfrm>
          <a:noFill/>
          <a:effectLst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accent6"/>
                </a:solidFill>
                <a:latin typeface="Kristen ITC" panose="03050502040202030202" pitchFamily="66" charset="0"/>
              </a:rPr>
              <a:t>1. ¿Qué lleva la gente durante la </a:t>
            </a:r>
            <a:r>
              <a:rPr lang="es-ES" dirty="0" err="1">
                <a:solidFill>
                  <a:schemeClr val="accent6"/>
                </a:solidFill>
                <a:latin typeface="Kristen ITC" panose="03050502040202030202" pitchFamily="66" charset="0"/>
              </a:rPr>
              <a:t>Tomatina</a:t>
            </a:r>
            <a:r>
              <a:rPr lang="es-ES" dirty="0">
                <a:solidFill>
                  <a:schemeClr val="accent6"/>
                </a:solidFill>
                <a:latin typeface="Kristen ITC" panose="03050502040202030202" pitchFamily="66" charset="0"/>
              </a:rPr>
              <a:t>? ¿Por qué?</a:t>
            </a:r>
            <a:endParaRPr lang="en-US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effectLst/>
                <a:latin typeface="Kristen ITC" panose="03050502040202030202" pitchFamily="66" charset="0"/>
              </a:rPr>
              <a:t/>
            </a:r>
            <a:br>
              <a:rPr lang="en-US" dirty="0" smtClean="0">
                <a:solidFill>
                  <a:schemeClr val="accent6"/>
                </a:solidFill>
                <a:effectLst/>
                <a:latin typeface="Kristen ITC" panose="03050502040202030202" pitchFamily="66" charset="0"/>
              </a:rPr>
            </a:br>
            <a:r>
              <a:rPr lang="es-ES" dirty="0">
                <a:solidFill>
                  <a:schemeClr val="accent6"/>
                </a:solidFill>
                <a:latin typeface="Kristen ITC" panose="03050502040202030202" pitchFamily="66" charset="0"/>
              </a:rPr>
              <a:t>2. ¿En qué momento se queman los ninots durante las Fallas</a:t>
            </a:r>
            <a:r>
              <a:rPr lang="es-ES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?</a:t>
            </a:r>
            <a:endParaRPr lang="en-US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accent6"/>
                </a:solidFill>
                <a:latin typeface="Kristen ITC" panose="03050502040202030202" pitchFamily="66" charset="0"/>
              </a:rPr>
              <a:t>3. ¿Por qué se celebra la </a:t>
            </a:r>
            <a:r>
              <a:rPr lang="es-ES" dirty="0" err="1">
                <a:solidFill>
                  <a:schemeClr val="accent6"/>
                </a:solidFill>
                <a:latin typeface="Kristen ITC" panose="03050502040202030202" pitchFamily="66" charset="0"/>
              </a:rPr>
              <a:t>Tomatina</a:t>
            </a:r>
            <a:r>
              <a:rPr lang="es-ES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?</a:t>
            </a:r>
            <a:endParaRPr lang="en-US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accent6"/>
                </a:solidFill>
                <a:latin typeface="Kristen ITC" panose="03050502040202030202" pitchFamily="66" charset="0"/>
              </a:rPr>
              <a:t>4. ¿Qué es el encierro de los Sanfermines?</a:t>
            </a:r>
            <a:r>
              <a:rPr lang="en-US" dirty="0" smtClean="0">
                <a:solidFill>
                  <a:schemeClr val="accent6"/>
                </a:solidFill>
                <a:effectLst/>
                <a:latin typeface="Kristen ITC" panose="03050502040202030202" pitchFamily="66" charset="0"/>
              </a:rPr>
              <a:t> </a:t>
            </a:r>
            <a:r>
              <a:rPr lang="es-ES" dirty="0">
                <a:solidFill>
                  <a:schemeClr val="accent6"/>
                </a:solidFill>
                <a:latin typeface="Kristen ITC" panose="03050502040202030202" pitchFamily="66" charset="0"/>
              </a:rPr>
              <a:t> </a:t>
            </a:r>
            <a:endParaRPr lang="en-US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accent6"/>
                </a:solidFill>
                <a:latin typeface="Kristen ITC" panose="03050502040202030202" pitchFamily="66" charset="0"/>
              </a:rPr>
              <a:t>5. ¿Cuándo se canta “Pobre de mí”? ¿Por qué</a:t>
            </a:r>
            <a:r>
              <a:rPr lang="es-ES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?</a:t>
            </a:r>
            <a:endParaRPr lang="en-US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accent6"/>
                </a:solidFill>
                <a:latin typeface="Kristen ITC" panose="03050502040202030202" pitchFamily="66" charset="0"/>
              </a:rPr>
              <a:t>6. ¿En qué tres ciudades se celebran estas fiestas</a:t>
            </a:r>
            <a:r>
              <a:rPr lang="es-ES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?</a:t>
            </a:r>
            <a:endParaRPr lang="en-US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accent6"/>
                </a:solidFill>
                <a:latin typeface="Kristen ITC" panose="03050502040202030202" pitchFamily="66" charset="0"/>
              </a:rPr>
              <a:t>7. ¿Cuántos ninots se quedan en el Museo Fallero?</a:t>
            </a:r>
            <a:endParaRPr lang="en-US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es-ES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114300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Preguntas de </a:t>
            </a:r>
            <a:r>
              <a:rPr lang="es-E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comprensión</a:t>
            </a:r>
            <a:endParaRPr lang="es-E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92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311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Las fallas</vt:lpstr>
      <vt:lpstr>Las fallas</vt:lpstr>
      <vt:lpstr>Las fallas</vt:lpstr>
      <vt:lpstr>Las fallas</vt:lpstr>
      <vt:lpstr>Preguntas</vt:lpstr>
      <vt:lpstr>Preguntas de comprensión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fallas</dc:title>
  <dc:creator>Jeremy</dc:creator>
  <cp:lastModifiedBy>Acosta</cp:lastModifiedBy>
  <cp:revision>3</cp:revision>
  <dcterms:created xsi:type="dcterms:W3CDTF">2015-01-08T05:11:34Z</dcterms:created>
  <dcterms:modified xsi:type="dcterms:W3CDTF">2015-01-09T18:18:03Z</dcterms:modified>
</cp:coreProperties>
</file>